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73" r:id="rId7"/>
    <p:sldId id="260" r:id="rId8"/>
    <p:sldId id="261" r:id="rId9"/>
    <p:sldId id="274" r:id="rId10"/>
    <p:sldId id="262" r:id="rId11"/>
    <p:sldId id="263" r:id="rId12"/>
    <p:sldId id="264" r:id="rId13"/>
    <p:sldId id="275" r:id="rId14"/>
    <p:sldId id="265" r:id="rId15"/>
    <p:sldId id="266" r:id="rId16"/>
    <p:sldId id="276" r:id="rId17"/>
    <p:sldId id="267" r:id="rId18"/>
    <p:sldId id="268" r:id="rId19"/>
    <p:sldId id="277" r:id="rId20"/>
    <p:sldId id="269" r:id="rId21"/>
    <p:sldId id="270" r:id="rId22"/>
    <p:sldId id="278" r:id="rId23"/>
    <p:sldId id="271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A154DA4-36FC-40E1-81E4-FE652A636AAF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5A4EBC2-F695-4CBB-998A-9951C2D0C7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154DA4-36FC-40E1-81E4-FE652A636AAF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4EBC2-F695-4CBB-998A-9951C2D0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08639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6125" y="609600"/>
            <a:ext cx="194627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25" y="609600"/>
            <a:ext cx="568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154DA4-36FC-40E1-81E4-FE652A636AAF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4EBC2-F695-4CBB-998A-9951C2D0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6485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154DA4-36FC-40E1-81E4-FE652A636AAF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4EBC2-F695-4CBB-998A-9951C2D0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9677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154DA4-36FC-40E1-81E4-FE652A636AAF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4EBC2-F695-4CBB-998A-9951C2D0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0362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65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154DA4-36FC-40E1-81E4-FE652A636AAF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4EBC2-F695-4CBB-998A-9951C2D0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191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154DA4-36FC-40E1-81E4-FE652A636AAF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4EBC2-F695-4CBB-998A-9951C2D0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671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154DA4-36FC-40E1-81E4-FE652A636AAF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4EBC2-F695-4CBB-998A-9951C2D0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0554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154DA4-36FC-40E1-81E4-FE652A636AAF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4EBC2-F695-4CBB-998A-9951C2D0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42638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154DA4-36FC-40E1-81E4-FE652A636AAF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4EBC2-F695-4CBB-998A-9951C2D0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6851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154DA4-36FC-40E1-81E4-FE652A636AAF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4EBC2-F695-4CBB-998A-9951C2D0C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6973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414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A154DA4-36FC-40E1-81E4-FE652A636AAF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88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A4EBC2-F695-4CBB-998A-9951C2D0C70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Gods versus Giants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 Reading Questions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8277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3600" dirty="0"/>
              <a:t>In Scene 2, who can you infer cursed the gods’ meat? How do you know? (inference)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1902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3600" dirty="0"/>
              <a:t>In Scene 2, who can you infer cursed the gods’ meat? How do you know? (inference)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err="1" smtClean="0"/>
              <a:t>Thiazi</a:t>
            </a:r>
            <a:r>
              <a:rPr lang="en-US" sz="5400" dirty="0" smtClean="0"/>
              <a:t>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7551357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3600" dirty="0"/>
              <a:t>In Scene 2, who can you infer cursed the gods’ meat? How do you know? (inference)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err="1" smtClean="0"/>
              <a:t>Thiazi</a:t>
            </a:r>
            <a:endParaRPr lang="en-US" sz="5400" dirty="0" smtClean="0"/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infer from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Thiazi’s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”—and the fact that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Thiazi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knows the meat has been cursed and is able to remove the curse—that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Thiazi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one who cursed the meat. 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122377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5678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964" y="1524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4000" dirty="0"/>
              <a:t>In Scene 2, why does </a:t>
            </a:r>
            <a:r>
              <a:rPr lang="en-US" sz="4000" dirty="0" err="1"/>
              <a:t>Thiazi</a:t>
            </a:r>
            <a:r>
              <a:rPr lang="en-US" sz="4000" dirty="0"/>
              <a:t> eat so much of the gods’ meat? (inference, character’s motivation)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587598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964" y="1524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4000" dirty="0"/>
              <a:t>In Scene 2, why does </a:t>
            </a:r>
            <a:r>
              <a:rPr lang="en-US" sz="4000" dirty="0" err="1"/>
              <a:t>Thiazi</a:t>
            </a:r>
            <a:r>
              <a:rPr lang="en-US" sz="4000" dirty="0"/>
              <a:t> eat so much of the gods’ meat? (inference, character’s motivation)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Thiazi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provoking Loki to attack him so that he’ll have an excuse to grab Loki; that way,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Thiazi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will have a chance to make a deal with Loki in private. You can assume this is all part of the idea that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Thiazi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mentions at the end of Scene 1.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0652923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56782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In Scene 6, </a:t>
            </a:r>
            <a:r>
              <a:rPr lang="en-US" sz="3200" dirty="0" err="1" smtClean="0"/>
              <a:t>Heimdall</a:t>
            </a:r>
            <a:r>
              <a:rPr lang="en-US" sz="3200" dirty="0" smtClean="0"/>
              <a:t> says, “Loki’s loyalties are only to himself!” What evidence in the play supports this statement? (text evidence)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654601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/>
              <a:t>In Scene 6, </a:t>
            </a:r>
            <a:r>
              <a:rPr lang="en-US" sz="3200" dirty="0" err="1" smtClean="0"/>
              <a:t>Heimdall</a:t>
            </a:r>
            <a:r>
              <a:rPr lang="en-US" sz="3200" dirty="0" smtClean="0"/>
              <a:t> says, “Loki’s loyalties are only to himself!” What evidence in the play supports this statement? (text evidence)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play, Loki carries out two plans: one to have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Idunn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kidnapped by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Thiazi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the other to bring her back. In both cases, Loki is acting to save himself, first from </a:t>
            </a:r>
            <a:r>
              <a:rPr lang="en-US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Thiazi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then from the gods.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3828325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5678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07866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At the end of the play, Odin tells Loki, “One day your treachery will be your end.” What does he mean? (interpreting text)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7809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/>
              <a:t>At the end of the play, Odin tells Loki, “One day your treachery will be your end.” What does he mean? (interpreting text)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Odin means that if Loki is loyal to no one, no one will be loyal to him. If he keeps doing things that harm others, he’ll end up with a lot of people who want to kill him and no one to help him.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3945050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56782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How is the role of the Storytellers in the play different from that of the Stage Directors? (text structure)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001057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How is the role of the Storytellers in the play different from that of the Stage Directors? (text structure)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Storytellers provide background information. The Stage Directors describe the action on the stage as it happens. 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4201427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b="1" dirty="0"/>
              <a:t>Critical-Thinking Questions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99120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56782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/>
              <a:t>When </a:t>
            </a:r>
            <a:r>
              <a:rPr lang="en-US" sz="4000" dirty="0" err="1"/>
              <a:t>Thiazi</a:t>
            </a:r>
            <a:r>
              <a:rPr lang="en-US" sz="4000" dirty="0"/>
              <a:t> dies at the end of the story, is he getting what he deserves?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49974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/>
              <a:t>When </a:t>
            </a:r>
            <a:r>
              <a:rPr lang="en-US" sz="4000" dirty="0" err="1"/>
              <a:t>Thiazi</a:t>
            </a:r>
            <a:r>
              <a:rPr lang="en-US" sz="4000" dirty="0"/>
              <a:t> dies at the end of the story, is he getting what he deserves?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2 Possibilities</a:t>
            </a:r>
          </a:p>
          <a:p>
            <a:r>
              <a:rPr lang="en-US" dirty="0" err="1" smtClean="0"/>
              <a:t>Thiazi</a:t>
            </a:r>
            <a:r>
              <a:rPr lang="en-US" dirty="0" smtClean="0"/>
              <a:t> does deserve to die because his plan to steal </a:t>
            </a:r>
            <a:r>
              <a:rPr lang="en-US" dirty="0" err="1" smtClean="0"/>
              <a:t>Idunn’s</a:t>
            </a:r>
            <a:r>
              <a:rPr lang="en-US" dirty="0" smtClean="0"/>
              <a:t> apples nearly killed the gods. </a:t>
            </a:r>
          </a:p>
          <a:p>
            <a:r>
              <a:rPr lang="en-US" dirty="0" err="1" smtClean="0"/>
              <a:t>Thiazi</a:t>
            </a:r>
            <a:r>
              <a:rPr lang="en-US" dirty="0" smtClean="0"/>
              <a:t> was only fighting for his people and did not deserve what happened to him.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60019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5678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Describe the atmosphere inside the giants’ castle in Scene 1. What details create this atmosphere? (setting)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248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609600"/>
            <a:ext cx="7772400" cy="1143000"/>
          </a:xfrm>
        </p:spPr>
        <p:txBody>
          <a:bodyPr/>
          <a:lstStyle/>
          <a:p>
            <a:pPr algn="l"/>
            <a:r>
              <a:rPr lang="en-US" sz="3600" dirty="0" smtClean="0"/>
              <a:t>Does this story have a moral, or a lesson that can be learned from reading it? If so, what is it?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595503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609600"/>
            <a:ext cx="7772400" cy="1143000"/>
          </a:xfrm>
        </p:spPr>
        <p:txBody>
          <a:bodyPr/>
          <a:lstStyle/>
          <a:p>
            <a:pPr algn="l"/>
            <a:r>
              <a:rPr lang="en-US" sz="3600" dirty="0" smtClean="0"/>
              <a:t>Does this story have a moral, or a lesson that can be learned from reading it? If so, what is it?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2 </a:t>
            </a:r>
            <a:r>
              <a:rPr lang="en-US" sz="4800" dirty="0" err="1" smtClean="0"/>
              <a:t>Possibilites</a:t>
            </a:r>
            <a:r>
              <a:rPr lang="en-US" sz="4800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The story does not have a moral but simply illustrates the struggle between the gods and the giants. </a:t>
            </a:r>
          </a:p>
          <a:p>
            <a:pPr marL="0" indent="0">
              <a:buNone/>
            </a:pPr>
            <a:r>
              <a:rPr lang="en-US" dirty="0" smtClean="0"/>
              <a:t>The story does have a moral. </a:t>
            </a:r>
            <a:r>
              <a:rPr lang="en-US" dirty="0" err="1" smtClean="0"/>
              <a:t>Thiazi’s</a:t>
            </a:r>
            <a:r>
              <a:rPr lang="en-US" dirty="0" smtClean="0"/>
              <a:t> death shows that trying to battle the gods is fruitless or that Loki’s actions show it’s possible to correct bad choices that you make.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17212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56782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pPr algn="l"/>
            <a:r>
              <a:rPr lang="en-US" sz="2800" dirty="0" smtClean="0"/>
              <a:t>In mythology, a hero is typically a brave, selfless character who saves the day. Based on this definition, does this story have a hero? Explain.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187962"/>
      </p:ext>
    </p:extLst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pPr algn="l"/>
            <a:r>
              <a:rPr lang="en-US" sz="2800" dirty="0" smtClean="0"/>
              <a:t>In mythology, a hero is typically a brave, selfless character who saves the day. Based on this definition, does this story have a hero? Explain.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2 Possibilities</a:t>
            </a:r>
          </a:p>
          <a:p>
            <a:r>
              <a:rPr lang="en-US" dirty="0"/>
              <a:t>T</a:t>
            </a:r>
            <a:r>
              <a:rPr lang="en-US" dirty="0" smtClean="0"/>
              <a:t>he story has </a:t>
            </a:r>
            <a:r>
              <a:rPr lang="en-US" smtClean="0"/>
              <a:t>no hero.</a:t>
            </a:r>
            <a:endParaRPr lang="en-US" dirty="0" smtClean="0"/>
          </a:p>
          <a:p>
            <a:r>
              <a:rPr lang="en-US" dirty="0" smtClean="0"/>
              <a:t>Loki is the hero because he saves the 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5138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Describe the atmosphere inside the giants’ castle in Scene 1. What details create this atmosphere? (setting)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 It is very cold inside the castle.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411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Describe the atmosphere inside the giants’ castle in Scene 1. What details create this atmosphere? (setting)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 It is very cold inside the castle. </a:t>
            </a:r>
          </a:p>
          <a:p>
            <a:r>
              <a:rPr lang="en-US" dirty="0" smtClean="0"/>
              <a:t>Details that create this atmosphere are the ice crystals on the windows, the cold wind whistling through the room, and </a:t>
            </a:r>
            <a:r>
              <a:rPr lang="en-US" dirty="0" err="1" smtClean="0"/>
              <a:t>Skadi’s</a:t>
            </a:r>
            <a:r>
              <a:rPr lang="en-US" dirty="0" smtClean="0"/>
              <a:t> breath creating a cloud of mist.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352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5678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4000" dirty="0"/>
              <a:t>In Scene 1, how are </a:t>
            </a:r>
            <a:r>
              <a:rPr lang="en-US" sz="4000" dirty="0" err="1"/>
              <a:t>Skadi’s</a:t>
            </a:r>
            <a:r>
              <a:rPr lang="en-US" sz="4000" dirty="0"/>
              <a:t> feelings about the gods different from her father’s? (character)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8788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772400" cy="1143000"/>
          </a:xfrm>
        </p:spPr>
        <p:txBody>
          <a:bodyPr/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sz="4000" dirty="0"/>
              <a:t>In Scene 1, how are </a:t>
            </a:r>
            <a:r>
              <a:rPr lang="en-US" sz="4000" dirty="0" err="1"/>
              <a:t>Skadi’s</a:t>
            </a:r>
            <a:r>
              <a:rPr lang="en-US" sz="4000" dirty="0"/>
              <a:t> feelings about the gods different from her father’s? (character)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Skadi’s</a:t>
            </a:r>
            <a:r>
              <a:rPr lang="en-US" dirty="0" smtClean="0"/>
              <a:t> father, </a:t>
            </a:r>
            <a:r>
              <a:rPr lang="en-US" dirty="0" err="1" smtClean="0"/>
              <a:t>Thiazi</a:t>
            </a:r>
            <a:r>
              <a:rPr lang="en-US" dirty="0" smtClean="0"/>
              <a:t>, wants to overthrow the gods. </a:t>
            </a:r>
            <a:r>
              <a:rPr lang="en-US" dirty="0" err="1" smtClean="0"/>
              <a:t>Skadi</a:t>
            </a:r>
            <a:r>
              <a:rPr lang="en-US" dirty="0" smtClean="0"/>
              <a:t> thinks the gods and the giants can live peacefully in their separate realms.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25067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5678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Jigsaw design templat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EAEAEA"/>
        </a:lt1>
        <a:dk2>
          <a:srgbClr val="0099CC"/>
        </a:dk2>
        <a:lt2>
          <a:srgbClr val="66FFFF"/>
        </a:lt2>
        <a:accent1>
          <a:srgbClr val="33CCFF"/>
        </a:accent1>
        <a:accent2>
          <a:srgbClr val="9999FF"/>
        </a:accent2>
        <a:accent3>
          <a:srgbClr val="AACAE2"/>
        </a:accent3>
        <a:accent4>
          <a:srgbClr val="C8C8C8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3366"/>
        </a:dk1>
        <a:lt1>
          <a:srgbClr val="CCECFF"/>
        </a:lt1>
        <a:dk2>
          <a:srgbClr val="0099CC"/>
        </a:dk2>
        <a:lt2>
          <a:srgbClr val="99CCFF"/>
        </a:lt2>
        <a:accent1>
          <a:srgbClr val="33CCFF"/>
        </a:accent1>
        <a:accent2>
          <a:srgbClr val="9999FF"/>
        </a:accent2>
        <a:accent3>
          <a:srgbClr val="E2F4FF"/>
        </a:accent3>
        <a:accent4>
          <a:srgbClr val="002A56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0033"/>
        </a:dk2>
        <a:lt2>
          <a:srgbClr val="FFCCCC"/>
        </a:lt2>
        <a:accent1>
          <a:srgbClr val="00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2D"/>
        </a:accent6>
        <a:hlink>
          <a:srgbClr val="FFFF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6B4587"/>
        </a:dk1>
        <a:lt1>
          <a:srgbClr val="CCECFF"/>
        </a:lt1>
        <a:dk2>
          <a:srgbClr val="A67FC4"/>
        </a:dk2>
        <a:lt2>
          <a:srgbClr val="66FFFF"/>
        </a:lt2>
        <a:accent1>
          <a:srgbClr val="0099FF"/>
        </a:accent1>
        <a:accent2>
          <a:srgbClr val="9999FF"/>
        </a:accent2>
        <a:accent3>
          <a:srgbClr val="D0C0DE"/>
        </a:accent3>
        <a:accent4>
          <a:srgbClr val="AEC9DA"/>
        </a:accent4>
        <a:accent5>
          <a:srgbClr val="AACAFF"/>
        </a:accent5>
        <a:accent6>
          <a:srgbClr val="8A8AE7"/>
        </a:accent6>
        <a:hlink>
          <a:srgbClr val="CC99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Jigsaw design template</Template>
  <TotalTime>59</TotalTime>
  <Words>785</Words>
  <Application>Microsoft Office PowerPoint</Application>
  <PresentationFormat>On-screen Show (4:3)</PresentationFormat>
  <Paragraphs>55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Jigsaw design template</vt:lpstr>
      <vt:lpstr>Gods versus Giants</vt:lpstr>
      <vt:lpstr>Question 1</vt:lpstr>
      <vt:lpstr>Describe the atmosphere inside the giants’ castle in Scene 1. What details create this atmosphere? (setting) </vt:lpstr>
      <vt:lpstr>Describe the atmosphere inside the giants’ castle in Scene 1. What details create this atmosphere? (setting) </vt:lpstr>
      <vt:lpstr>Describe the atmosphere inside the giants’ castle in Scene 1. What details create this atmosphere? (setting) </vt:lpstr>
      <vt:lpstr>Question 2</vt:lpstr>
      <vt:lpstr>  In Scene 1, how are Skadi’s feelings about the gods different from her father’s? (character) </vt:lpstr>
      <vt:lpstr>  In Scene 1, how are Skadi’s feelings about the gods different from her father’s? (character) </vt:lpstr>
      <vt:lpstr>Question 3</vt:lpstr>
      <vt:lpstr>  In Scene 2, who can you infer cursed the gods’ meat? How do you know? (inference) </vt:lpstr>
      <vt:lpstr>  In Scene 2, who can you infer cursed the gods’ meat? How do you know? (inference) </vt:lpstr>
      <vt:lpstr>  In Scene 2, who can you infer cursed the gods’ meat? How do you know? (inference) </vt:lpstr>
      <vt:lpstr>Question 4</vt:lpstr>
      <vt:lpstr>  In Scene 2, why does Thiazi eat so much of the gods’ meat? (inference, character’s motivation) </vt:lpstr>
      <vt:lpstr>  In Scene 2, why does Thiazi eat so much of the gods’ meat? (inference, character’s motivation) </vt:lpstr>
      <vt:lpstr>Question 5</vt:lpstr>
      <vt:lpstr>In Scene 6, Heimdall says, “Loki’s loyalties are only to himself!” What evidence in the play supports this statement? (text evidence)</vt:lpstr>
      <vt:lpstr>In Scene 6, Heimdall says, “Loki’s loyalties are only to himself!” What evidence in the play supports this statement? (text evidence)</vt:lpstr>
      <vt:lpstr>Question 7</vt:lpstr>
      <vt:lpstr>At the end of the play, Odin tells Loki, “One day your treachery will be your end.” What does he mean? (interpreting text)</vt:lpstr>
      <vt:lpstr>At the end of the play, Odin tells Loki, “One day your treachery will be your end.” What does he mean? (interpreting text)</vt:lpstr>
      <vt:lpstr>Question 8</vt:lpstr>
      <vt:lpstr>How is the role of the Storytellers in the play different from that of the Stage Directors? (text structure) </vt:lpstr>
      <vt:lpstr>How is the role of the Storytellers in the play different from that of the Stage Directors? (text structure) </vt:lpstr>
      <vt:lpstr>Critical-Thinking Questions </vt:lpstr>
      <vt:lpstr>Question 1</vt:lpstr>
      <vt:lpstr>When Thiazi dies at the end of the story, is he getting what he deserves? </vt:lpstr>
      <vt:lpstr>When Thiazi dies at the end of the story, is he getting what he deserves? </vt:lpstr>
      <vt:lpstr>Question 2</vt:lpstr>
      <vt:lpstr>Does this story have a moral, or a lesson that can be learned from reading it? If so, what is it?</vt:lpstr>
      <vt:lpstr>Does this story have a moral, or a lesson that can be learned from reading it? If so, what is it?</vt:lpstr>
      <vt:lpstr>Question 3</vt:lpstr>
      <vt:lpstr>In mythology, a hero is typically a brave, selfless character who saves the day. Based on this definition, does this story have a hero? Explain.</vt:lpstr>
      <vt:lpstr>In mythology, a hero is typically a brave, selfless character who saves the day. Based on this definition, does this story have a hero? Explain.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Gods versus Giants</dc:title>
  <dc:creator>Brigitta Post</dc:creator>
  <cp:lastModifiedBy>Brigitta Post</cp:lastModifiedBy>
  <cp:revision>5</cp:revision>
  <dcterms:created xsi:type="dcterms:W3CDTF">2020-01-18T17:49:14Z</dcterms:created>
  <dcterms:modified xsi:type="dcterms:W3CDTF">2020-01-18T18:48:16Z</dcterms:modified>
</cp:coreProperties>
</file>